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6"/>
  </p:notesMasterIdLst>
  <p:sldIdLst>
    <p:sldId id="579" r:id="rId2"/>
    <p:sldId id="580" r:id="rId3"/>
    <p:sldId id="581" r:id="rId4"/>
    <p:sldId id="587" r:id="rId5"/>
    <p:sldId id="588" r:id="rId6"/>
    <p:sldId id="586" r:id="rId7"/>
    <p:sldId id="589" r:id="rId8"/>
    <p:sldId id="591" r:id="rId9"/>
    <p:sldId id="590" r:id="rId10"/>
    <p:sldId id="592" r:id="rId11"/>
    <p:sldId id="594" r:id="rId12"/>
    <p:sldId id="593" r:id="rId13"/>
    <p:sldId id="595" r:id="rId14"/>
    <p:sldId id="59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7" autoAdjust="0"/>
    <p:restoredTop sz="97697" autoAdjust="0"/>
  </p:normalViewPr>
  <p:slideViewPr>
    <p:cSldViewPr snapToGrid="0">
      <p:cViewPr varScale="1">
        <p:scale>
          <a:sx n="103" d="100"/>
          <a:sy n="103" d="100"/>
        </p:scale>
        <p:origin x="-184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E4FD2-52E3-41E2-B705-1D1647205E74}" type="datetimeFigureOut">
              <a:rPr lang="en-US" smtClean="0"/>
              <a:t>11/27/16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28D46-4511-49CE-B5B9-23BB9E81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5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A2352-6151-49C7-AD26-2A0EF3738831}" type="datetime1">
              <a:rPr lang="en-US" smtClean="0"/>
              <a:t>11/27/16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0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6A80-72F2-44CD-8425-51234CD247AE}" type="datetime1">
              <a:rPr lang="en-US" smtClean="0"/>
              <a:t>11/27/16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1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C16D5-7645-4B2C-8849-E91CEE9C363A}" type="datetime1">
              <a:rPr lang="en-US" smtClean="0"/>
              <a:t>11/27/16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9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F1DB-247E-4FB6-A010-7E888E262A3B}" type="datetime1">
              <a:rPr lang="en-US" smtClean="0"/>
              <a:t>11/27/16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6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2466A-95EB-4C29-AF7E-43623ED0E487}" type="datetime1">
              <a:rPr lang="en-US" smtClean="0"/>
              <a:t>11/27/16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5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0F8B-95EA-4AC6-ABA0-B839B8B34FD6}" type="datetime1">
              <a:rPr lang="en-US" smtClean="0"/>
              <a:t>11/27/16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7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99698-0CD1-4FC9-86D1-F7282B532844}" type="datetime1">
              <a:rPr lang="en-US" smtClean="0"/>
              <a:t>11/27/16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626F2-2080-476B-AFFC-F6692EF73E17}" type="datetime1">
              <a:rPr lang="en-US" smtClean="0"/>
              <a:t>11/27/16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9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0C484-CBC1-4957-951D-21130A9590D7}" type="datetime1">
              <a:rPr lang="en-US" smtClean="0"/>
              <a:t>11/27/16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4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05D4-9EDB-4BBC-A4AA-5CB72D3A3673}" type="datetime1">
              <a:rPr lang="en-US" smtClean="0"/>
              <a:t>11/27/16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2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9C485-E1B7-4859-B622-6EF0FD78DD70}" type="datetime1">
              <a:rPr lang="en-US" smtClean="0"/>
              <a:t>11/27/16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37BD6-FDDD-4C73-BC22-D18509E68ED2}" type="datetime1">
              <a:rPr lang="en-US" smtClean="0"/>
              <a:t>11/27/16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48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0" Type="http://schemas.openxmlformats.org/officeDocument/2006/relationships/image" Target="../media/image5.png"/><Relationship Id="rId11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0" Type="http://schemas.openxmlformats.org/officeDocument/2006/relationships/image" Target="../media/image5.png"/><Relationship Id="rId11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0" Type="http://schemas.openxmlformats.org/officeDocument/2006/relationships/image" Target="../media/image5.png"/><Relationship Id="rId11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0" Type="http://schemas.openxmlformats.org/officeDocument/2006/relationships/image" Target="../media/image5.png"/><Relationship Id="rId11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0" Type="http://schemas.openxmlformats.org/officeDocument/2006/relationships/image" Target="../media/image5.png"/><Relationship Id="rId11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735374" y="658983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04756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3369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23028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12179" y="290802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562" y="291539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0174" y="291539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3740" y="292276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93547" y="1137549"/>
            <a:ext cx="2497264" cy="10701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3962"/>
          <a:stretch/>
        </p:blipFill>
        <p:spPr>
          <a:xfrm>
            <a:off x="-1671289" y="434666"/>
            <a:ext cx="1393949" cy="1465965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-1618286" y="5354204"/>
            <a:ext cx="1618286" cy="1503796"/>
            <a:chOff x="936159" y="3547546"/>
            <a:chExt cx="2924210" cy="286152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159" y="3562217"/>
              <a:ext cx="1504779" cy="142732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5686" y="3547546"/>
              <a:ext cx="1394683" cy="14453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127" y="5220208"/>
              <a:ext cx="1424559" cy="106842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5895" y="5022143"/>
              <a:ext cx="1409299" cy="1386929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5863" y="4308481"/>
            <a:ext cx="3139648" cy="205089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73808" y="6336077"/>
            <a:ext cx="166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Images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451048" y="1495535"/>
            <a:ext cx="167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974562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524221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1367" y="29794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28157" y="298684"/>
            <a:ext cx="86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895385" y="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54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735374" y="658983"/>
            <a:ext cx="322214" cy="32228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04756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3369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23028" y="659720"/>
            <a:ext cx="322214" cy="322283"/>
          </a:xfrm>
          <a:prstGeom prst="ellipse">
            <a:avLst/>
          </a:prstGeom>
          <a:solidFill>
            <a:srgbClr val="BE202E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12179" y="290802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562" y="291539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0174" y="291539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3740" y="292276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93547" y="1137549"/>
            <a:ext cx="2497264" cy="10701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3962"/>
          <a:stretch/>
        </p:blipFill>
        <p:spPr>
          <a:xfrm>
            <a:off x="-1656692" y="2274173"/>
            <a:ext cx="1393949" cy="1465965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5504964" y="2638743"/>
            <a:ext cx="1399334" cy="1230060"/>
            <a:chOff x="936159" y="3547546"/>
            <a:chExt cx="2924210" cy="286152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159" y="3562217"/>
              <a:ext cx="1504779" cy="142732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5686" y="3547546"/>
              <a:ext cx="1394683" cy="1445399"/>
            </a:xfrm>
            <a:prstGeom prst="rect">
              <a:avLst/>
            </a:prstGeom>
            <a:ln w="38100" cmpd="sng">
              <a:solidFill>
                <a:srgbClr val="5F8522"/>
              </a:solidFill>
            </a:ln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127" y="5220208"/>
              <a:ext cx="1424559" cy="106842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5895" y="5022143"/>
              <a:ext cx="1409299" cy="1386929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5863" y="4308481"/>
            <a:ext cx="3139648" cy="205089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73808" y="6336077"/>
            <a:ext cx="166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Images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451048" y="1495535"/>
            <a:ext cx="167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974562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524221" y="666128"/>
            <a:ext cx="322214" cy="32228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1367" y="29794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28157" y="298684"/>
            <a:ext cx="86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895385" y="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Labels</a:t>
            </a:r>
            <a:endParaRPr lang="en-US" dirty="0"/>
          </a:p>
        </p:txBody>
      </p:sp>
      <p:sp>
        <p:nvSpPr>
          <p:cNvPr id="2" name="Up Arrow 1"/>
          <p:cNvSpPr/>
          <p:nvPr/>
        </p:nvSpPr>
        <p:spPr>
          <a:xfrm>
            <a:off x="5897120" y="4000195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371164" y="392719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Images</a:t>
            </a:r>
            <a:endParaRPr lang="en-US" dirty="0"/>
          </a:p>
        </p:txBody>
      </p:sp>
      <p:sp>
        <p:nvSpPr>
          <p:cNvPr id="34" name="Up Arrow 33"/>
          <p:cNvSpPr/>
          <p:nvPr/>
        </p:nvSpPr>
        <p:spPr>
          <a:xfrm>
            <a:off x="5888955" y="2313089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050268" y="4087791"/>
            <a:ext cx="22625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392192" y="67796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Labels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8057450" y="861356"/>
            <a:ext cx="12553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89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735374" y="658983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04756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3369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23028" y="659720"/>
            <a:ext cx="322214" cy="322283"/>
          </a:xfrm>
          <a:prstGeom prst="ellipse">
            <a:avLst/>
          </a:prstGeom>
          <a:solidFill>
            <a:srgbClr val="BE202E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12179" y="290802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562" y="291539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0174" y="291539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3740" y="292276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93547" y="1137549"/>
            <a:ext cx="2497264" cy="10701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3962"/>
          <a:stretch/>
        </p:blipFill>
        <p:spPr>
          <a:xfrm>
            <a:off x="-1656692" y="2274173"/>
            <a:ext cx="1393949" cy="1465965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5504964" y="2638743"/>
            <a:ext cx="1399334" cy="1230060"/>
            <a:chOff x="936159" y="3547546"/>
            <a:chExt cx="2924210" cy="286152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159" y="3562217"/>
              <a:ext cx="1504779" cy="142732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5686" y="3547546"/>
              <a:ext cx="1394683" cy="14453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127" y="5220208"/>
              <a:ext cx="1424559" cy="106842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5895" y="5022143"/>
              <a:ext cx="1409299" cy="1386929"/>
            </a:xfrm>
            <a:prstGeom prst="rect">
              <a:avLst/>
            </a:prstGeom>
            <a:ln w="38100" cmpd="sng">
              <a:solidFill>
                <a:srgbClr val="5F8522"/>
              </a:solidFill>
            </a:ln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5863" y="4308481"/>
            <a:ext cx="3139648" cy="205089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73808" y="6336077"/>
            <a:ext cx="166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Images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451048" y="1495535"/>
            <a:ext cx="167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974562" y="666128"/>
            <a:ext cx="322214" cy="32228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524221" y="666128"/>
            <a:ext cx="322214" cy="32228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1367" y="29794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28157" y="298684"/>
            <a:ext cx="86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895385" y="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Labels</a:t>
            </a:r>
            <a:endParaRPr lang="en-US" dirty="0"/>
          </a:p>
        </p:txBody>
      </p:sp>
      <p:sp>
        <p:nvSpPr>
          <p:cNvPr id="2" name="Up Arrow 1"/>
          <p:cNvSpPr/>
          <p:nvPr/>
        </p:nvSpPr>
        <p:spPr>
          <a:xfrm>
            <a:off x="5897120" y="4000195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371164" y="392719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Images</a:t>
            </a:r>
            <a:endParaRPr lang="en-US" dirty="0"/>
          </a:p>
        </p:txBody>
      </p:sp>
      <p:sp>
        <p:nvSpPr>
          <p:cNvPr id="34" name="Up Arrow 33"/>
          <p:cNvSpPr/>
          <p:nvPr/>
        </p:nvSpPr>
        <p:spPr>
          <a:xfrm>
            <a:off x="5888955" y="2313089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050268" y="4087791"/>
            <a:ext cx="22625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392192" y="67796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Labels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8057450" y="861356"/>
            <a:ext cx="12553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50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735374" y="658983"/>
            <a:ext cx="322214" cy="32228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04756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3369" y="659720"/>
            <a:ext cx="322214" cy="32228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23028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12179" y="290802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562" y="291539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0174" y="291539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3740" y="292276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93547" y="1137549"/>
            <a:ext cx="2497264" cy="10701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3962"/>
          <a:stretch/>
        </p:blipFill>
        <p:spPr>
          <a:xfrm>
            <a:off x="-1656692" y="2274173"/>
            <a:ext cx="1393949" cy="1465965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5504964" y="2638743"/>
            <a:ext cx="1399334" cy="1230060"/>
            <a:chOff x="936159" y="3547546"/>
            <a:chExt cx="2924210" cy="286152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159" y="3562217"/>
              <a:ext cx="1504779" cy="142732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5686" y="3547546"/>
              <a:ext cx="1394683" cy="14453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127" y="5220208"/>
              <a:ext cx="1424559" cy="106842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5895" y="5022143"/>
              <a:ext cx="1409299" cy="1386929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5863" y="4308481"/>
            <a:ext cx="3139648" cy="205089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73808" y="6336077"/>
            <a:ext cx="166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Images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451048" y="1495535"/>
            <a:ext cx="167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974562" y="666128"/>
            <a:ext cx="322214" cy="322283"/>
          </a:xfrm>
          <a:prstGeom prst="ellipse">
            <a:avLst/>
          </a:prstGeom>
          <a:solidFill>
            <a:srgbClr val="BE202E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524221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1367" y="29794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28157" y="298684"/>
            <a:ext cx="86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895385" y="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Labels</a:t>
            </a:r>
            <a:endParaRPr lang="en-US" dirty="0"/>
          </a:p>
        </p:txBody>
      </p:sp>
      <p:sp>
        <p:nvSpPr>
          <p:cNvPr id="2" name="Up Arrow 1"/>
          <p:cNvSpPr/>
          <p:nvPr/>
        </p:nvSpPr>
        <p:spPr>
          <a:xfrm>
            <a:off x="5897120" y="4000195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371164" y="392719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Images</a:t>
            </a:r>
            <a:endParaRPr lang="en-US" dirty="0"/>
          </a:p>
        </p:txBody>
      </p:sp>
      <p:sp>
        <p:nvSpPr>
          <p:cNvPr id="34" name="Up Arrow 33"/>
          <p:cNvSpPr/>
          <p:nvPr/>
        </p:nvSpPr>
        <p:spPr>
          <a:xfrm>
            <a:off x="5888955" y="2313089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050268" y="4087791"/>
            <a:ext cx="22625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392192" y="67796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Labels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8057450" y="861356"/>
            <a:ext cx="12553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517601" y="3241035"/>
            <a:ext cx="700647" cy="627768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9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735374" y="658983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04756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3369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23028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12179" y="290802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562" y="291539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0174" y="291539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3740" y="292276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93547" y="1137549"/>
            <a:ext cx="2497264" cy="10701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3962"/>
          <a:stretch/>
        </p:blipFill>
        <p:spPr>
          <a:xfrm>
            <a:off x="-1656692" y="2274173"/>
            <a:ext cx="1393949" cy="1465965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5504964" y="2638743"/>
            <a:ext cx="1399334" cy="1230060"/>
            <a:chOff x="936159" y="3547546"/>
            <a:chExt cx="2924210" cy="286152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159" y="3562217"/>
              <a:ext cx="1504779" cy="142732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5686" y="3547546"/>
              <a:ext cx="1394683" cy="14453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127" y="5220208"/>
              <a:ext cx="1424559" cy="106842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5895" y="5022143"/>
              <a:ext cx="1409299" cy="1386929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5863" y="4308481"/>
            <a:ext cx="3139648" cy="205089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73808" y="6336077"/>
            <a:ext cx="166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Images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451048" y="1495535"/>
            <a:ext cx="167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974562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524221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1367" y="29794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28157" y="298684"/>
            <a:ext cx="86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895385" y="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Labels</a:t>
            </a:r>
            <a:endParaRPr lang="en-US" dirty="0"/>
          </a:p>
        </p:txBody>
      </p:sp>
      <p:sp>
        <p:nvSpPr>
          <p:cNvPr id="2" name="Up Arrow 1"/>
          <p:cNvSpPr/>
          <p:nvPr/>
        </p:nvSpPr>
        <p:spPr>
          <a:xfrm>
            <a:off x="5897120" y="4000195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371164" y="392719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Images</a:t>
            </a:r>
            <a:endParaRPr lang="en-US" dirty="0"/>
          </a:p>
        </p:txBody>
      </p:sp>
      <p:sp>
        <p:nvSpPr>
          <p:cNvPr id="34" name="Up Arrow 33"/>
          <p:cNvSpPr/>
          <p:nvPr/>
        </p:nvSpPr>
        <p:spPr>
          <a:xfrm>
            <a:off x="5888955" y="2313089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050268" y="4087791"/>
            <a:ext cx="22625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392192" y="67796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Labels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8057450" y="861356"/>
            <a:ext cx="12553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07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927539" y="11922"/>
            <a:ext cx="2753175" cy="2727872"/>
            <a:chOff x="4776344" y="1497669"/>
            <a:chExt cx="4966654" cy="4962216"/>
          </a:xfrm>
        </p:grpSpPr>
        <p:sp>
          <p:nvSpPr>
            <p:cNvPr id="6" name="Rounded Rectangle 5"/>
            <p:cNvSpPr/>
            <p:nvPr/>
          </p:nvSpPr>
          <p:spPr>
            <a:xfrm>
              <a:off x="4777115" y="1972353"/>
              <a:ext cx="4965883" cy="1319957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776345" y="3298665"/>
              <a:ext cx="4965883" cy="176307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5117512" y="231285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" name="Oval 8"/>
            <p:cNvSpPr/>
            <p:nvPr/>
          </p:nvSpPr>
          <p:spPr>
            <a:xfrm>
              <a:off x="5686894" y="231359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" name="Oval 9"/>
            <p:cNvSpPr/>
            <p:nvPr/>
          </p:nvSpPr>
          <p:spPr>
            <a:xfrm>
              <a:off x="6255507" y="231359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" name="Oval 10"/>
            <p:cNvSpPr/>
            <p:nvPr/>
          </p:nvSpPr>
          <p:spPr>
            <a:xfrm>
              <a:off x="6805166" y="231359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2" name="Oval 11"/>
            <p:cNvSpPr/>
            <p:nvPr/>
          </p:nvSpPr>
          <p:spPr>
            <a:xfrm>
              <a:off x="5118282" y="333731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" name="Oval 12"/>
            <p:cNvSpPr/>
            <p:nvPr/>
          </p:nvSpPr>
          <p:spPr>
            <a:xfrm>
              <a:off x="5687664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" name="Oval 13"/>
            <p:cNvSpPr/>
            <p:nvPr/>
          </p:nvSpPr>
          <p:spPr>
            <a:xfrm>
              <a:off x="6256277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" name="Oval 14"/>
            <p:cNvSpPr/>
            <p:nvPr/>
          </p:nvSpPr>
          <p:spPr>
            <a:xfrm>
              <a:off x="6805936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" name="Oval 15"/>
            <p:cNvSpPr/>
            <p:nvPr/>
          </p:nvSpPr>
          <p:spPr>
            <a:xfrm>
              <a:off x="5137236" y="381126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" name="Oval 16"/>
            <p:cNvSpPr/>
            <p:nvPr/>
          </p:nvSpPr>
          <p:spPr>
            <a:xfrm>
              <a:off x="5706618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" name="Oval 17"/>
            <p:cNvSpPr/>
            <p:nvPr/>
          </p:nvSpPr>
          <p:spPr>
            <a:xfrm>
              <a:off x="6275231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9" name="Oval 18"/>
            <p:cNvSpPr/>
            <p:nvPr/>
          </p:nvSpPr>
          <p:spPr>
            <a:xfrm>
              <a:off x="6824890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76344" y="1497669"/>
              <a:ext cx="2606362" cy="463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ImageNet</a:t>
              </a:r>
              <a:r>
                <a:rPr lang="en-US" sz="1000" dirty="0" smtClean="0"/>
                <a:t> / Visual Genome</a:t>
              </a:r>
              <a:endParaRPr lang="en-US" sz="1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23511" y="1915480"/>
              <a:ext cx="586785" cy="463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Cat</a:t>
              </a:r>
              <a:endParaRPr lang="en-US" sz="1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92894" y="1916216"/>
              <a:ext cx="642811" cy="463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Dog</a:t>
              </a:r>
              <a:endParaRPr 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61505" y="1916216"/>
              <a:ext cx="597908" cy="463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Car</a:t>
              </a:r>
              <a:endParaRPr lang="en-US" sz="1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55072" y="1916953"/>
              <a:ext cx="688659" cy="463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Tree</a:t>
              </a:r>
              <a:endParaRPr lang="en-US" sz="1000" dirty="0"/>
            </a:p>
          </p:txBody>
        </p:sp>
        <p:cxnSp>
          <p:nvCxnSpPr>
            <p:cNvPr id="25" name="Straight Connector 24"/>
            <p:cNvCxnSpPr>
              <a:stCxn id="8" idx="4"/>
              <a:endCxn id="12" idx="0"/>
            </p:cNvCxnSpPr>
            <p:nvPr/>
          </p:nvCxnSpPr>
          <p:spPr>
            <a:xfrm>
              <a:off x="5278619" y="2635141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9" idx="4"/>
              <a:endCxn id="13" idx="0"/>
            </p:cNvCxnSpPr>
            <p:nvPr/>
          </p:nvCxnSpPr>
          <p:spPr>
            <a:xfrm>
              <a:off x="5848001" y="2635878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4"/>
              <a:endCxn id="14" idx="0"/>
            </p:cNvCxnSpPr>
            <p:nvPr/>
          </p:nvCxnSpPr>
          <p:spPr>
            <a:xfrm>
              <a:off x="6416614" y="2635878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15" idx="0"/>
            </p:cNvCxnSpPr>
            <p:nvPr/>
          </p:nvCxnSpPr>
          <p:spPr>
            <a:xfrm>
              <a:off x="6966273" y="2635878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" idx="4"/>
              <a:endCxn id="15" idx="0"/>
            </p:cNvCxnSpPr>
            <p:nvPr/>
          </p:nvCxnSpPr>
          <p:spPr>
            <a:xfrm>
              <a:off x="5278619" y="2635141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2" idx="0"/>
            </p:cNvCxnSpPr>
            <p:nvPr/>
          </p:nvCxnSpPr>
          <p:spPr>
            <a:xfrm flipH="1">
              <a:off x="5279389" y="2635878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4"/>
              <a:endCxn id="15" idx="0"/>
            </p:cNvCxnSpPr>
            <p:nvPr/>
          </p:nvCxnSpPr>
          <p:spPr>
            <a:xfrm>
              <a:off x="5848001" y="2635878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0" idx="4"/>
              <a:endCxn id="15" idx="0"/>
            </p:cNvCxnSpPr>
            <p:nvPr/>
          </p:nvCxnSpPr>
          <p:spPr>
            <a:xfrm>
              <a:off x="6416614" y="2635878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9" idx="4"/>
              <a:endCxn id="12" idx="0"/>
            </p:cNvCxnSpPr>
            <p:nvPr/>
          </p:nvCxnSpPr>
          <p:spPr>
            <a:xfrm flipH="1">
              <a:off x="5279389" y="2635878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0" idx="4"/>
              <a:endCxn id="13" idx="0"/>
            </p:cNvCxnSpPr>
            <p:nvPr/>
          </p:nvCxnSpPr>
          <p:spPr>
            <a:xfrm flipH="1">
              <a:off x="5848771" y="2635878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8" idx="4"/>
              <a:endCxn id="13" idx="0"/>
            </p:cNvCxnSpPr>
            <p:nvPr/>
          </p:nvCxnSpPr>
          <p:spPr>
            <a:xfrm>
              <a:off x="5278619" y="2635141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9" idx="4"/>
              <a:endCxn id="14" idx="0"/>
            </p:cNvCxnSpPr>
            <p:nvPr/>
          </p:nvCxnSpPr>
          <p:spPr>
            <a:xfrm>
              <a:off x="5848001" y="2635878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1" idx="4"/>
              <a:endCxn id="14" idx="0"/>
            </p:cNvCxnSpPr>
            <p:nvPr/>
          </p:nvCxnSpPr>
          <p:spPr>
            <a:xfrm flipH="1">
              <a:off x="6417384" y="2635878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4"/>
              <a:endCxn id="13" idx="0"/>
            </p:cNvCxnSpPr>
            <p:nvPr/>
          </p:nvCxnSpPr>
          <p:spPr>
            <a:xfrm flipH="1">
              <a:off x="5848771" y="2635878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8" idx="4"/>
              <a:endCxn id="14" idx="0"/>
            </p:cNvCxnSpPr>
            <p:nvPr/>
          </p:nvCxnSpPr>
          <p:spPr>
            <a:xfrm>
              <a:off x="5278619" y="2635141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0" idx="4"/>
              <a:endCxn id="12" idx="0"/>
            </p:cNvCxnSpPr>
            <p:nvPr/>
          </p:nvCxnSpPr>
          <p:spPr>
            <a:xfrm flipH="1">
              <a:off x="5279389" y="2635878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/>
            <p:cNvGrpSpPr/>
            <p:nvPr/>
          </p:nvGrpSpPr>
          <p:grpSpPr>
            <a:xfrm>
              <a:off x="5222527" y="3659601"/>
              <a:ext cx="1688424" cy="169883"/>
              <a:chOff x="8274081" y="3773349"/>
              <a:chExt cx="1688424" cy="702915"/>
            </a:xfrm>
          </p:grpSpPr>
          <p:cxnSp>
            <p:nvCxnSpPr>
              <p:cNvPr id="87" name="Straight Connector 86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84124" y="5106295"/>
              <a:ext cx="1374479" cy="1353590"/>
            </a:xfrm>
            <a:prstGeom prst="rect">
              <a:avLst/>
            </a:prstGeom>
          </p:spPr>
        </p:pic>
        <p:sp>
          <p:nvSpPr>
            <p:cNvPr id="43" name="Oval 42"/>
            <p:cNvSpPr/>
            <p:nvPr/>
          </p:nvSpPr>
          <p:spPr>
            <a:xfrm>
              <a:off x="5156960" y="426698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44" name="Oval 43"/>
            <p:cNvSpPr/>
            <p:nvPr/>
          </p:nvSpPr>
          <p:spPr>
            <a:xfrm>
              <a:off x="5726342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45" name="Oval 44"/>
            <p:cNvSpPr/>
            <p:nvPr/>
          </p:nvSpPr>
          <p:spPr>
            <a:xfrm>
              <a:off x="6294955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46" name="Oval 45"/>
            <p:cNvSpPr/>
            <p:nvPr/>
          </p:nvSpPr>
          <p:spPr>
            <a:xfrm>
              <a:off x="6844614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47" name="Oval 46"/>
            <p:cNvSpPr/>
            <p:nvPr/>
          </p:nvSpPr>
          <p:spPr>
            <a:xfrm>
              <a:off x="5176682" y="468480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48" name="Oval 47"/>
            <p:cNvSpPr/>
            <p:nvPr/>
          </p:nvSpPr>
          <p:spPr>
            <a:xfrm>
              <a:off x="5746064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49" name="Oval 48"/>
            <p:cNvSpPr/>
            <p:nvPr/>
          </p:nvSpPr>
          <p:spPr>
            <a:xfrm>
              <a:off x="6314677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" name="Oval 49"/>
            <p:cNvSpPr/>
            <p:nvPr/>
          </p:nvSpPr>
          <p:spPr>
            <a:xfrm>
              <a:off x="6864336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5261205" y="4134284"/>
              <a:ext cx="1688424" cy="169883"/>
              <a:chOff x="8274081" y="3773349"/>
              <a:chExt cx="1688424" cy="702915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5261204" y="4570315"/>
              <a:ext cx="1688424" cy="169883"/>
              <a:chOff x="8274081" y="3773349"/>
              <a:chExt cx="1688424" cy="702915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/>
            <p:cNvSpPr txBox="1"/>
            <p:nvPr/>
          </p:nvSpPr>
          <p:spPr>
            <a:xfrm>
              <a:off x="7675623" y="3886359"/>
              <a:ext cx="1545297" cy="752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/>
                <a:t>Deep Network</a:t>
              </a:r>
            </a:p>
            <a:p>
              <a:pPr algn="ctr"/>
              <a:r>
                <a:rPr lang="en-US" sz="1000" dirty="0" smtClean="0"/>
                <a:t>(19 Layers)</a:t>
              </a:r>
              <a:endParaRPr lang="en-US" sz="1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773613" y="2332551"/>
              <a:ext cx="1312953" cy="752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/>
                <a:t>Final Layer</a:t>
              </a:r>
            </a:p>
            <a:p>
              <a:pPr algn="ctr"/>
              <a:r>
                <a:rPr lang="en-US" sz="1000" dirty="0" smtClean="0"/>
                <a:t>1000 Labels</a:t>
              </a:r>
              <a:endParaRPr lang="en-US" sz="1000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1950417" y="3818796"/>
            <a:ext cx="7574879" cy="2805793"/>
            <a:chOff x="90417" y="1879038"/>
            <a:chExt cx="12001693" cy="4580848"/>
          </a:xfrm>
        </p:grpSpPr>
        <p:sp>
          <p:nvSpPr>
            <p:cNvPr id="104" name="Rounded Rectangle 103"/>
            <p:cNvSpPr/>
            <p:nvPr/>
          </p:nvSpPr>
          <p:spPr>
            <a:xfrm>
              <a:off x="90417" y="1952658"/>
              <a:ext cx="12001693" cy="1327050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4676455" y="3298665"/>
              <a:ext cx="4965883" cy="176307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5017622" y="231285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" name="Oval 106"/>
            <p:cNvSpPr/>
            <p:nvPr/>
          </p:nvSpPr>
          <p:spPr>
            <a:xfrm>
              <a:off x="5587004" y="231359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" name="Oval 107"/>
            <p:cNvSpPr/>
            <p:nvPr/>
          </p:nvSpPr>
          <p:spPr>
            <a:xfrm>
              <a:off x="6155617" y="231359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" name="Oval 108"/>
            <p:cNvSpPr/>
            <p:nvPr/>
          </p:nvSpPr>
          <p:spPr>
            <a:xfrm>
              <a:off x="6705276" y="231359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923621" y="1915479"/>
              <a:ext cx="560940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Cat</a:t>
              </a:r>
              <a:endParaRPr lang="en-US" sz="1050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493005" y="1916218"/>
              <a:ext cx="617038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Dog</a:t>
              </a:r>
              <a:endParaRPr lang="en-US" sz="105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6061616" y="1916218"/>
              <a:ext cx="577736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Car</a:t>
              </a:r>
              <a:endParaRPr lang="en-US" sz="105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555183" y="1916953"/>
              <a:ext cx="660783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Tree</a:t>
              </a:r>
              <a:endParaRPr lang="en-US" sz="1050" dirty="0"/>
            </a:p>
          </p:txBody>
        </p:sp>
        <p:cxnSp>
          <p:nvCxnSpPr>
            <p:cNvPr id="114" name="Straight Connector 113"/>
            <p:cNvCxnSpPr>
              <a:stCxn id="106" idx="4"/>
            </p:cNvCxnSpPr>
            <p:nvPr/>
          </p:nvCxnSpPr>
          <p:spPr>
            <a:xfrm>
              <a:off x="5178729" y="2635141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07" idx="4"/>
            </p:cNvCxnSpPr>
            <p:nvPr/>
          </p:nvCxnSpPr>
          <p:spPr>
            <a:xfrm>
              <a:off x="5748111" y="2635878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08" idx="4"/>
            </p:cNvCxnSpPr>
            <p:nvPr/>
          </p:nvCxnSpPr>
          <p:spPr>
            <a:xfrm>
              <a:off x="6316724" y="2635878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09" idx="4"/>
            </p:cNvCxnSpPr>
            <p:nvPr/>
          </p:nvCxnSpPr>
          <p:spPr>
            <a:xfrm>
              <a:off x="6866383" y="2635878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06" idx="4"/>
            </p:cNvCxnSpPr>
            <p:nvPr/>
          </p:nvCxnSpPr>
          <p:spPr>
            <a:xfrm>
              <a:off x="5178729" y="2635141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09" idx="4"/>
            </p:cNvCxnSpPr>
            <p:nvPr/>
          </p:nvCxnSpPr>
          <p:spPr>
            <a:xfrm flipH="1">
              <a:off x="5179499" y="2635878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07" idx="4"/>
            </p:cNvCxnSpPr>
            <p:nvPr/>
          </p:nvCxnSpPr>
          <p:spPr>
            <a:xfrm>
              <a:off x="5748111" y="2635878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08" idx="4"/>
            </p:cNvCxnSpPr>
            <p:nvPr/>
          </p:nvCxnSpPr>
          <p:spPr>
            <a:xfrm>
              <a:off x="6316724" y="2635878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07" idx="4"/>
            </p:cNvCxnSpPr>
            <p:nvPr/>
          </p:nvCxnSpPr>
          <p:spPr>
            <a:xfrm flipH="1">
              <a:off x="5179499" y="2635878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08" idx="4"/>
            </p:cNvCxnSpPr>
            <p:nvPr/>
          </p:nvCxnSpPr>
          <p:spPr>
            <a:xfrm flipH="1">
              <a:off x="5748881" y="2635878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06" idx="4"/>
            </p:cNvCxnSpPr>
            <p:nvPr/>
          </p:nvCxnSpPr>
          <p:spPr>
            <a:xfrm>
              <a:off x="5178729" y="2635141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07" idx="4"/>
            </p:cNvCxnSpPr>
            <p:nvPr/>
          </p:nvCxnSpPr>
          <p:spPr>
            <a:xfrm>
              <a:off x="5748111" y="2635878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09" idx="4"/>
            </p:cNvCxnSpPr>
            <p:nvPr/>
          </p:nvCxnSpPr>
          <p:spPr>
            <a:xfrm flipH="1">
              <a:off x="6317494" y="2635878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09" idx="4"/>
            </p:cNvCxnSpPr>
            <p:nvPr/>
          </p:nvCxnSpPr>
          <p:spPr>
            <a:xfrm flipH="1">
              <a:off x="5748881" y="2635878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06" idx="4"/>
            </p:cNvCxnSpPr>
            <p:nvPr/>
          </p:nvCxnSpPr>
          <p:spPr>
            <a:xfrm>
              <a:off x="5178729" y="2635141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08" idx="4"/>
            </p:cNvCxnSpPr>
            <p:nvPr/>
          </p:nvCxnSpPr>
          <p:spPr>
            <a:xfrm flipH="1">
              <a:off x="5179499" y="2635878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/>
            <p:cNvSpPr/>
            <p:nvPr/>
          </p:nvSpPr>
          <p:spPr>
            <a:xfrm>
              <a:off x="2857664" y="2313594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1" name="Oval 130"/>
            <p:cNvSpPr/>
            <p:nvPr/>
          </p:nvSpPr>
          <p:spPr>
            <a:xfrm>
              <a:off x="3427046" y="231433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2" name="Oval 131"/>
            <p:cNvSpPr/>
            <p:nvPr/>
          </p:nvSpPr>
          <p:spPr>
            <a:xfrm>
              <a:off x="3995659" y="231433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545318" y="231433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34" name="Straight Connector 133"/>
            <p:cNvCxnSpPr>
              <a:stCxn id="130" idx="4"/>
            </p:cNvCxnSpPr>
            <p:nvPr/>
          </p:nvCxnSpPr>
          <p:spPr>
            <a:xfrm>
              <a:off x="3018771" y="2635877"/>
              <a:ext cx="2161498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31" idx="4"/>
            </p:cNvCxnSpPr>
            <p:nvPr/>
          </p:nvCxnSpPr>
          <p:spPr>
            <a:xfrm>
              <a:off x="3588153" y="2636614"/>
              <a:ext cx="2161498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32" idx="4"/>
            </p:cNvCxnSpPr>
            <p:nvPr/>
          </p:nvCxnSpPr>
          <p:spPr>
            <a:xfrm>
              <a:off x="4156766" y="2636614"/>
              <a:ext cx="2161498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33" idx="4"/>
            </p:cNvCxnSpPr>
            <p:nvPr/>
          </p:nvCxnSpPr>
          <p:spPr>
            <a:xfrm>
              <a:off x="4706425" y="2636614"/>
              <a:ext cx="2161498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30" idx="4"/>
            </p:cNvCxnSpPr>
            <p:nvPr/>
          </p:nvCxnSpPr>
          <p:spPr>
            <a:xfrm>
              <a:off x="3018771" y="2635877"/>
              <a:ext cx="3849152" cy="7029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33" idx="4"/>
            </p:cNvCxnSpPr>
            <p:nvPr/>
          </p:nvCxnSpPr>
          <p:spPr>
            <a:xfrm>
              <a:off x="4706425" y="2636614"/>
              <a:ext cx="473844" cy="7014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31" idx="4"/>
            </p:cNvCxnSpPr>
            <p:nvPr/>
          </p:nvCxnSpPr>
          <p:spPr>
            <a:xfrm>
              <a:off x="3588153" y="2636614"/>
              <a:ext cx="3279770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32" idx="4"/>
            </p:cNvCxnSpPr>
            <p:nvPr/>
          </p:nvCxnSpPr>
          <p:spPr>
            <a:xfrm>
              <a:off x="4156766" y="2636614"/>
              <a:ext cx="2711157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31" idx="4"/>
            </p:cNvCxnSpPr>
            <p:nvPr/>
          </p:nvCxnSpPr>
          <p:spPr>
            <a:xfrm>
              <a:off x="3588153" y="2636614"/>
              <a:ext cx="1592116" cy="7014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32" idx="4"/>
            </p:cNvCxnSpPr>
            <p:nvPr/>
          </p:nvCxnSpPr>
          <p:spPr>
            <a:xfrm>
              <a:off x="4156766" y="2636614"/>
              <a:ext cx="1592885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30" idx="4"/>
            </p:cNvCxnSpPr>
            <p:nvPr/>
          </p:nvCxnSpPr>
          <p:spPr>
            <a:xfrm>
              <a:off x="3018771" y="2635877"/>
              <a:ext cx="2730880" cy="7029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31" idx="4"/>
            </p:cNvCxnSpPr>
            <p:nvPr/>
          </p:nvCxnSpPr>
          <p:spPr>
            <a:xfrm>
              <a:off x="3588153" y="2636614"/>
              <a:ext cx="2730111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33" idx="4"/>
            </p:cNvCxnSpPr>
            <p:nvPr/>
          </p:nvCxnSpPr>
          <p:spPr>
            <a:xfrm>
              <a:off x="4706425" y="2636614"/>
              <a:ext cx="1611839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33" idx="4"/>
            </p:cNvCxnSpPr>
            <p:nvPr/>
          </p:nvCxnSpPr>
          <p:spPr>
            <a:xfrm>
              <a:off x="4706425" y="2636614"/>
              <a:ext cx="1043226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30" idx="4"/>
            </p:cNvCxnSpPr>
            <p:nvPr/>
          </p:nvCxnSpPr>
          <p:spPr>
            <a:xfrm>
              <a:off x="3018771" y="2635877"/>
              <a:ext cx="3299493" cy="7029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32" idx="4"/>
            </p:cNvCxnSpPr>
            <p:nvPr/>
          </p:nvCxnSpPr>
          <p:spPr>
            <a:xfrm>
              <a:off x="4156766" y="2636614"/>
              <a:ext cx="1023503" cy="7014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/>
          </p:nvSpPr>
          <p:spPr>
            <a:xfrm>
              <a:off x="7273889" y="2275680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1" name="Oval 150"/>
            <p:cNvSpPr/>
            <p:nvPr/>
          </p:nvSpPr>
          <p:spPr>
            <a:xfrm>
              <a:off x="7843271" y="2276417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2" name="Oval 151"/>
            <p:cNvSpPr/>
            <p:nvPr/>
          </p:nvSpPr>
          <p:spPr>
            <a:xfrm>
              <a:off x="8411884" y="2276417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3" name="Oval 152"/>
            <p:cNvSpPr/>
            <p:nvPr/>
          </p:nvSpPr>
          <p:spPr>
            <a:xfrm>
              <a:off x="8961543" y="2276417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54" name="Straight Connector 153"/>
            <p:cNvCxnSpPr>
              <a:stCxn id="150" idx="4"/>
            </p:cNvCxnSpPr>
            <p:nvPr/>
          </p:nvCxnSpPr>
          <p:spPr>
            <a:xfrm flipH="1">
              <a:off x="5180269" y="2597963"/>
              <a:ext cx="2254727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151" idx="4"/>
            </p:cNvCxnSpPr>
            <p:nvPr/>
          </p:nvCxnSpPr>
          <p:spPr>
            <a:xfrm flipH="1">
              <a:off x="5749651" y="2598700"/>
              <a:ext cx="2254727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>
              <a:stCxn id="152" idx="4"/>
            </p:cNvCxnSpPr>
            <p:nvPr/>
          </p:nvCxnSpPr>
          <p:spPr>
            <a:xfrm flipH="1">
              <a:off x="6318264" y="2598700"/>
              <a:ext cx="2254727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stCxn id="153" idx="4"/>
            </p:cNvCxnSpPr>
            <p:nvPr/>
          </p:nvCxnSpPr>
          <p:spPr>
            <a:xfrm flipH="1">
              <a:off x="6867923" y="2598700"/>
              <a:ext cx="2254727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50" idx="4"/>
            </p:cNvCxnSpPr>
            <p:nvPr/>
          </p:nvCxnSpPr>
          <p:spPr>
            <a:xfrm flipH="1">
              <a:off x="6867923" y="2597963"/>
              <a:ext cx="567073" cy="7408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53" idx="4"/>
            </p:cNvCxnSpPr>
            <p:nvPr/>
          </p:nvCxnSpPr>
          <p:spPr>
            <a:xfrm flipH="1">
              <a:off x="5180269" y="2598700"/>
              <a:ext cx="3942381" cy="7393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51" idx="4"/>
            </p:cNvCxnSpPr>
            <p:nvPr/>
          </p:nvCxnSpPr>
          <p:spPr>
            <a:xfrm flipH="1">
              <a:off x="6867923" y="2598700"/>
              <a:ext cx="1136455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152" idx="4"/>
            </p:cNvCxnSpPr>
            <p:nvPr/>
          </p:nvCxnSpPr>
          <p:spPr>
            <a:xfrm flipH="1">
              <a:off x="6867923" y="2598700"/>
              <a:ext cx="1705068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51" idx="4"/>
            </p:cNvCxnSpPr>
            <p:nvPr/>
          </p:nvCxnSpPr>
          <p:spPr>
            <a:xfrm flipH="1">
              <a:off x="5180269" y="2598700"/>
              <a:ext cx="2824109" cy="7393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152" idx="4"/>
            </p:cNvCxnSpPr>
            <p:nvPr/>
          </p:nvCxnSpPr>
          <p:spPr>
            <a:xfrm flipH="1">
              <a:off x="5749651" y="2598700"/>
              <a:ext cx="2823340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50" idx="4"/>
            </p:cNvCxnSpPr>
            <p:nvPr/>
          </p:nvCxnSpPr>
          <p:spPr>
            <a:xfrm flipH="1">
              <a:off x="5749651" y="2597963"/>
              <a:ext cx="1685345" cy="7408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51" idx="4"/>
            </p:cNvCxnSpPr>
            <p:nvPr/>
          </p:nvCxnSpPr>
          <p:spPr>
            <a:xfrm flipH="1">
              <a:off x="6318264" y="2598700"/>
              <a:ext cx="1686114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53" idx="4"/>
            </p:cNvCxnSpPr>
            <p:nvPr/>
          </p:nvCxnSpPr>
          <p:spPr>
            <a:xfrm flipH="1">
              <a:off x="6318264" y="2598700"/>
              <a:ext cx="2804386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3" idx="4"/>
            </p:cNvCxnSpPr>
            <p:nvPr/>
          </p:nvCxnSpPr>
          <p:spPr>
            <a:xfrm flipH="1">
              <a:off x="5749651" y="2598700"/>
              <a:ext cx="3372999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50" idx="4"/>
            </p:cNvCxnSpPr>
            <p:nvPr/>
          </p:nvCxnSpPr>
          <p:spPr>
            <a:xfrm flipH="1">
              <a:off x="6318264" y="2597963"/>
              <a:ext cx="1116732" cy="7408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52" idx="4"/>
            </p:cNvCxnSpPr>
            <p:nvPr/>
          </p:nvCxnSpPr>
          <p:spPr>
            <a:xfrm flipH="1">
              <a:off x="5180269" y="2598700"/>
              <a:ext cx="3392722" cy="7393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602168" y="2294637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1" name="Oval 170"/>
            <p:cNvSpPr/>
            <p:nvPr/>
          </p:nvSpPr>
          <p:spPr>
            <a:xfrm>
              <a:off x="1171550" y="2295374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2" name="Oval 171"/>
            <p:cNvSpPr/>
            <p:nvPr/>
          </p:nvSpPr>
          <p:spPr>
            <a:xfrm>
              <a:off x="1740163" y="2295374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3" name="Oval 172"/>
            <p:cNvSpPr/>
            <p:nvPr/>
          </p:nvSpPr>
          <p:spPr>
            <a:xfrm>
              <a:off x="2289822" y="2295374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74" name="Straight Connector 173"/>
            <p:cNvCxnSpPr>
              <a:stCxn id="170" idx="4"/>
            </p:cNvCxnSpPr>
            <p:nvPr/>
          </p:nvCxnSpPr>
          <p:spPr>
            <a:xfrm>
              <a:off x="763275" y="2616920"/>
              <a:ext cx="4416994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71" idx="4"/>
            </p:cNvCxnSpPr>
            <p:nvPr/>
          </p:nvCxnSpPr>
          <p:spPr>
            <a:xfrm>
              <a:off x="1332657" y="2617657"/>
              <a:ext cx="4416994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72" idx="4"/>
            </p:cNvCxnSpPr>
            <p:nvPr/>
          </p:nvCxnSpPr>
          <p:spPr>
            <a:xfrm>
              <a:off x="1901270" y="2617657"/>
              <a:ext cx="4416994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73" idx="4"/>
            </p:cNvCxnSpPr>
            <p:nvPr/>
          </p:nvCxnSpPr>
          <p:spPr>
            <a:xfrm>
              <a:off x="2450929" y="2617657"/>
              <a:ext cx="4416994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70" idx="4"/>
            </p:cNvCxnSpPr>
            <p:nvPr/>
          </p:nvCxnSpPr>
          <p:spPr>
            <a:xfrm>
              <a:off x="763275" y="2616920"/>
              <a:ext cx="6104648" cy="7218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73" idx="4"/>
            </p:cNvCxnSpPr>
            <p:nvPr/>
          </p:nvCxnSpPr>
          <p:spPr>
            <a:xfrm>
              <a:off x="2450929" y="2617657"/>
              <a:ext cx="2729340" cy="7203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71" idx="4"/>
            </p:cNvCxnSpPr>
            <p:nvPr/>
          </p:nvCxnSpPr>
          <p:spPr>
            <a:xfrm>
              <a:off x="1332657" y="2617657"/>
              <a:ext cx="5535266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72" idx="4"/>
            </p:cNvCxnSpPr>
            <p:nvPr/>
          </p:nvCxnSpPr>
          <p:spPr>
            <a:xfrm>
              <a:off x="1901270" y="2617657"/>
              <a:ext cx="4966653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171" idx="4"/>
            </p:cNvCxnSpPr>
            <p:nvPr/>
          </p:nvCxnSpPr>
          <p:spPr>
            <a:xfrm>
              <a:off x="1332657" y="2617657"/>
              <a:ext cx="3847612" cy="7203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172" idx="4"/>
            </p:cNvCxnSpPr>
            <p:nvPr/>
          </p:nvCxnSpPr>
          <p:spPr>
            <a:xfrm>
              <a:off x="1901270" y="2617657"/>
              <a:ext cx="3848381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70" idx="4"/>
            </p:cNvCxnSpPr>
            <p:nvPr/>
          </p:nvCxnSpPr>
          <p:spPr>
            <a:xfrm>
              <a:off x="763275" y="2616920"/>
              <a:ext cx="4986376" cy="7218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71" idx="4"/>
            </p:cNvCxnSpPr>
            <p:nvPr/>
          </p:nvCxnSpPr>
          <p:spPr>
            <a:xfrm>
              <a:off x="1332657" y="2617657"/>
              <a:ext cx="4985607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73" idx="4"/>
            </p:cNvCxnSpPr>
            <p:nvPr/>
          </p:nvCxnSpPr>
          <p:spPr>
            <a:xfrm>
              <a:off x="2450929" y="2617657"/>
              <a:ext cx="3867335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stCxn id="173" idx="4"/>
            </p:cNvCxnSpPr>
            <p:nvPr/>
          </p:nvCxnSpPr>
          <p:spPr>
            <a:xfrm>
              <a:off x="2450929" y="2617657"/>
              <a:ext cx="3298722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70" idx="4"/>
            </p:cNvCxnSpPr>
            <p:nvPr/>
          </p:nvCxnSpPr>
          <p:spPr>
            <a:xfrm>
              <a:off x="763275" y="2616920"/>
              <a:ext cx="5554989" cy="7218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72" idx="4"/>
            </p:cNvCxnSpPr>
            <p:nvPr/>
          </p:nvCxnSpPr>
          <p:spPr>
            <a:xfrm>
              <a:off x="1901270" y="2617657"/>
              <a:ext cx="3278999" cy="7203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/>
            <p:nvPr/>
          </p:nvSpPr>
          <p:spPr>
            <a:xfrm>
              <a:off x="9548338" y="22946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1" name="Oval 190"/>
            <p:cNvSpPr/>
            <p:nvPr/>
          </p:nvSpPr>
          <p:spPr>
            <a:xfrm>
              <a:off x="10117720" y="229537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2" name="Oval 191"/>
            <p:cNvSpPr/>
            <p:nvPr/>
          </p:nvSpPr>
          <p:spPr>
            <a:xfrm>
              <a:off x="10686333" y="229537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3" name="Oval 192"/>
            <p:cNvSpPr/>
            <p:nvPr/>
          </p:nvSpPr>
          <p:spPr>
            <a:xfrm>
              <a:off x="11235992" y="229537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94" name="Straight Connector 193"/>
            <p:cNvCxnSpPr>
              <a:stCxn id="190" idx="4"/>
            </p:cNvCxnSpPr>
            <p:nvPr/>
          </p:nvCxnSpPr>
          <p:spPr>
            <a:xfrm flipH="1">
              <a:off x="5199222" y="2616921"/>
              <a:ext cx="451022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>
              <a:stCxn id="191" idx="4"/>
            </p:cNvCxnSpPr>
            <p:nvPr/>
          </p:nvCxnSpPr>
          <p:spPr>
            <a:xfrm flipH="1">
              <a:off x="5768604" y="2617658"/>
              <a:ext cx="451022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92" idx="4"/>
            </p:cNvCxnSpPr>
            <p:nvPr/>
          </p:nvCxnSpPr>
          <p:spPr>
            <a:xfrm flipH="1">
              <a:off x="6337217" y="2617658"/>
              <a:ext cx="451022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93" idx="4"/>
            </p:cNvCxnSpPr>
            <p:nvPr/>
          </p:nvCxnSpPr>
          <p:spPr>
            <a:xfrm flipH="1">
              <a:off x="6886876" y="2617658"/>
              <a:ext cx="451022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190" idx="4"/>
            </p:cNvCxnSpPr>
            <p:nvPr/>
          </p:nvCxnSpPr>
          <p:spPr>
            <a:xfrm flipH="1">
              <a:off x="6886876" y="2616921"/>
              <a:ext cx="2822569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193" idx="4"/>
            </p:cNvCxnSpPr>
            <p:nvPr/>
          </p:nvCxnSpPr>
          <p:spPr>
            <a:xfrm flipH="1">
              <a:off x="5199222" y="2617658"/>
              <a:ext cx="6197877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91" idx="4"/>
            </p:cNvCxnSpPr>
            <p:nvPr/>
          </p:nvCxnSpPr>
          <p:spPr>
            <a:xfrm flipH="1">
              <a:off x="6886876" y="2617658"/>
              <a:ext cx="3391951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92" idx="4"/>
            </p:cNvCxnSpPr>
            <p:nvPr/>
          </p:nvCxnSpPr>
          <p:spPr>
            <a:xfrm flipH="1">
              <a:off x="6886876" y="2617658"/>
              <a:ext cx="3960564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191" idx="4"/>
            </p:cNvCxnSpPr>
            <p:nvPr/>
          </p:nvCxnSpPr>
          <p:spPr>
            <a:xfrm flipH="1">
              <a:off x="5199222" y="2617658"/>
              <a:ext cx="507960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92" idx="4"/>
            </p:cNvCxnSpPr>
            <p:nvPr/>
          </p:nvCxnSpPr>
          <p:spPr>
            <a:xfrm flipH="1">
              <a:off x="5768604" y="2617658"/>
              <a:ext cx="5078836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190" idx="4"/>
            </p:cNvCxnSpPr>
            <p:nvPr/>
          </p:nvCxnSpPr>
          <p:spPr>
            <a:xfrm flipH="1">
              <a:off x="5768604" y="2616921"/>
              <a:ext cx="3940841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191" idx="4"/>
            </p:cNvCxnSpPr>
            <p:nvPr/>
          </p:nvCxnSpPr>
          <p:spPr>
            <a:xfrm flipH="1">
              <a:off x="6337217" y="2617658"/>
              <a:ext cx="394161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193" idx="4"/>
            </p:cNvCxnSpPr>
            <p:nvPr/>
          </p:nvCxnSpPr>
          <p:spPr>
            <a:xfrm flipH="1">
              <a:off x="6337217" y="2617658"/>
              <a:ext cx="505988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193" idx="4"/>
            </p:cNvCxnSpPr>
            <p:nvPr/>
          </p:nvCxnSpPr>
          <p:spPr>
            <a:xfrm flipH="1">
              <a:off x="5768604" y="2617658"/>
              <a:ext cx="5628495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190" idx="4"/>
            </p:cNvCxnSpPr>
            <p:nvPr/>
          </p:nvCxnSpPr>
          <p:spPr>
            <a:xfrm flipH="1">
              <a:off x="6337217" y="2616921"/>
              <a:ext cx="3372228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192" idx="4"/>
            </p:cNvCxnSpPr>
            <p:nvPr/>
          </p:nvCxnSpPr>
          <p:spPr>
            <a:xfrm flipH="1">
              <a:off x="5199222" y="2617658"/>
              <a:ext cx="5648218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394445" y="1897258"/>
              <a:ext cx="746823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Plane</a:t>
              </a:r>
              <a:endParaRPr lang="en-US" sz="1050" dirty="0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2063144" y="1879038"/>
              <a:ext cx="817851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Phone</a:t>
              </a:r>
              <a:endParaRPr lang="en-US" sz="1050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11066947" y="1879774"/>
              <a:ext cx="715292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Book</a:t>
              </a:r>
              <a:endParaRPr lang="en-US" sz="1050" dirty="0"/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8223882" y="1879774"/>
              <a:ext cx="701893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Vase</a:t>
              </a:r>
              <a:endParaRPr lang="en-US" sz="1050" dirty="0"/>
            </a:p>
          </p:txBody>
        </p:sp>
        <p:pic>
          <p:nvPicPr>
            <p:cNvPr id="214" name="Picture 2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4234" y="5106296"/>
              <a:ext cx="1374479" cy="1353590"/>
            </a:xfrm>
            <a:prstGeom prst="rect">
              <a:avLst/>
            </a:prstGeom>
          </p:spPr>
        </p:pic>
        <p:sp>
          <p:nvSpPr>
            <p:cNvPr id="215" name="Oval 214"/>
            <p:cNvSpPr/>
            <p:nvPr/>
          </p:nvSpPr>
          <p:spPr>
            <a:xfrm>
              <a:off x="5018392" y="333731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6" name="Oval 215"/>
            <p:cNvSpPr/>
            <p:nvPr/>
          </p:nvSpPr>
          <p:spPr>
            <a:xfrm>
              <a:off x="5587774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7" name="Oval 216"/>
            <p:cNvSpPr/>
            <p:nvPr/>
          </p:nvSpPr>
          <p:spPr>
            <a:xfrm>
              <a:off x="6156387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8" name="Oval 217"/>
            <p:cNvSpPr/>
            <p:nvPr/>
          </p:nvSpPr>
          <p:spPr>
            <a:xfrm>
              <a:off x="6706046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9" name="Oval 218"/>
            <p:cNvSpPr/>
            <p:nvPr/>
          </p:nvSpPr>
          <p:spPr>
            <a:xfrm>
              <a:off x="5037346" y="381126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0" name="Oval 219"/>
            <p:cNvSpPr/>
            <p:nvPr/>
          </p:nvSpPr>
          <p:spPr>
            <a:xfrm>
              <a:off x="5606728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1" name="Oval 220"/>
            <p:cNvSpPr/>
            <p:nvPr/>
          </p:nvSpPr>
          <p:spPr>
            <a:xfrm>
              <a:off x="6175341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2" name="Oval 221"/>
            <p:cNvSpPr/>
            <p:nvPr/>
          </p:nvSpPr>
          <p:spPr>
            <a:xfrm>
              <a:off x="6725000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223" name="Group 222"/>
            <p:cNvGrpSpPr/>
            <p:nvPr/>
          </p:nvGrpSpPr>
          <p:grpSpPr>
            <a:xfrm>
              <a:off x="5122637" y="3659601"/>
              <a:ext cx="1688424" cy="169883"/>
              <a:chOff x="8274081" y="3773349"/>
              <a:chExt cx="1688424" cy="702915"/>
            </a:xfrm>
          </p:grpSpPr>
          <p:cxnSp>
            <p:nvCxnSpPr>
              <p:cNvPr id="270" name="Straight Connector 269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4" name="Oval 223"/>
            <p:cNvSpPr/>
            <p:nvPr/>
          </p:nvSpPr>
          <p:spPr>
            <a:xfrm>
              <a:off x="5057070" y="426698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5" name="Oval 224"/>
            <p:cNvSpPr/>
            <p:nvPr/>
          </p:nvSpPr>
          <p:spPr>
            <a:xfrm>
              <a:off x="5626452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6" name="Oval 225"/>
            <p:cNvSpPr/>
            <p:nvPr/>
          </p:nvSpPr>
          <p:spPr>
            <a:xfrm>
              <a:off x="6195065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7" name="Oval 226"/>
            <p:cNvSpPr/>
            <p:nvPr/>
          </p:nvSpPr>
          <p:spPr>
            <a:xfrm>
              <a:off x="6744724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8" name="Oval 227"/>
            <p:cNvSpPr/>
            <p:nvPr/>
          </p:nvSpPr>
          <p:spPr>
            <a:xfrm>
              <a:off x="5076792" y="468480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9" name="Oval 228"/>
            <p:cNvSpPr/>
            <p:nvPr/>
          </p:nvSpPr>
          <p:spPr>
            <a:xfrm>
              <a:off x="5646174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30" name="Oval 229"/>
            <p:cNvSpPr/>
            <p:nvPr/>
          </p:nvSpPr>
          <p:spPr>
            <a:xfrm>
              <a:off x="6214787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31" name="Oval 230"/>
            <p:cNvSpPr/>
            <p:nvPr/>
          </p:nvSpPr>
          <p:spPr>
            <a:xfrm>
              <a:off x="6764446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5161315" y="4134284"/>
              <a:ext cx="1688424" cy="169883"/>
              <a:chOff x="8274081" y="3773349"/>
              <a:chExt cx="1688424" cy="702915"/>
            </a:xfrm>
          </p:grpSpPr>
          <p:cxnSp>
            <p:nvCxnSpPr>
              <p:cNvPr id="254" name="Straight Connector 253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Group 232"/>
            <p:cNvGrpSpPr/>
            <p:nvPr/>
          </p:nvGrpSpPr>
          <p:grpSpPr>
            <a:xfrm>
              <a:off x="5161314" y="4570315"/>
              <a:ext cx="1688424" cy="169883"/>
              <a:chOff x="8274081" y="3773349"/>
              <a:chExt cx="1688424" cy="702915"/>
            </a:xfrm>
          </p:grpSpPr>
          <p:cxnSp>
            <p:nvCxnSpPr>
              <p:cNvPr id="238" name="Straight Connector 237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4" name="TextBox 233"/>
            <p:cNvSpPr txBox="1"/>
            <p:nvPr/>
          </p:nvSpPr>
          <p:spPr>
            <a:xfrm>
              <a:off x="7597719" y="3886358"/>
              <a:ext cx="1501328" cy="599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 smtClean="0"/>
                <a:t>Deep Network</a:t>
              </a:r>
            </a:p>
            <a:p>
              <a:pPr algn="ctr"/>
              <a:r>
                <a:rPr lang="en-US" sz="1050" dirty="0" smtClean="0"/>
                <a:t>(19 Layers)</a:t>
              </a:r>
              <a:endParaRPr lang="en-US" sz="1050" dirty="0"/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0501204" y="2654835"/>
              <a:ext cx="1344121" cy="599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 smtClean="0"/>
                <a:t>Final Layer</a:t>
              </a:r>
            </a:p>
            <a:p>
              <a:pPr algn="ctr"/>
              <a:r>
                <a:rPr lang="en-US" sz="1050" dirty="0" smtClean="0"/>
                <a:t>(400k+ Tags)</a:t>
              </a:r>
              <a:endParaRPr lang="en-US" sz="1050" dirty="0"/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3740564" y="1904722"/>
              <a:ext cx="858654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Canine</a:t>
              </a:r>
              <a:endParaRPr lang="en-US" sz="1050" dirty="0"/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7199988" y="1911639"/>
              <a:ext cx="494749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K9</a:t>
              </a:r>
              <a:endParaRPr lang="en-US" sz="1050" dirty="0"/>
            </a:p>
          </p:txBody>
        </p:sp>
      </p:grpSp>
      <p:sp>
        <p:nvSpPr>
          <p:cNvPr id="286" name="TextBox 285"/>
          <p:cNvSpPr txBox="1"/>
          <p:nvPr/>
        </p:nvSpPr>
        <p:spPr>
          <a:xfrm>
            <a:off x="4921184" y="3600917"/>
            <a:ext cx="16572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Open Source Metadata Tags</a:t>
            </a:r>
            <a:endParaRPr lang="en-US" sz="1000" dirty="0"/>
          </a:p>
        </p:txBody>
      </p:sp>
      <p:sp>
        <p:nvSpPr>
          <p:cNvPr id="287" name="TextBox 286"/>
          <p:cNvSpPr txBox="1"/>
          <p:nvPr/>
        </p:nvSpPr>
        <p:spPr>
          <a:xfrm>
            <a:off x="5479711" y="2910861"/>
            <a:ext cx="553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VS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4495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735374" y="658983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04756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3369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23028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12179" y="290802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562" y="291539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0174" y="291539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3740" y="292276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93547" y="1137549"/>
            <a:ext cx="2497264" cy="10701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3962"/>
          <a:stretch/>
        </p:blipFill>
        <p:spPr>
          <a:xfrm>
            <a:off x="-1671289" y="434666"/>
            <a:ext cx="1393949" cy="146596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520112" y="2607432"/>
            <a:ext cx="1442576" cy="1378162"/>
            <a:chOff x="6074790" y="3673180"/>
            <a:chExt cx="1774715" cy="169934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5114" y="3678616"/>
              <a:ext cx="867504" cy="82908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6353" y="3673180"/>
              <a:ext cx="883152" cy="83799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74790" y="4554967"/>
              <a:ext cx="844106" cy="78836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73600" y="4554967"/>
              <a:ext cx="864896" cy="817559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-1618286" y="5354204"/>
            <a:ext cx="1618286" cy="1503796"/>
            <a:chOff x="936159" y="3547546"/>
            <a:chExt cx="2924210" cy="286152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6159" y="3562217"/>
              <a:ext cx="1504779" cy="142732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65686" y="3547546"/>
              <a:ext cx="1394683" cy="14453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0127" y="5220208"/>
              <a:ext cx="1424559" cy="106842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45895" y="5022143"/>
              <a:ext cx="1409299" cy="1386929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25863" y="4308481"/>
            <a:ext cx="3139648" cy="205089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73808" y="6336077"/>
            <a:ext cx="166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Images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451048" y="1495535"/>
            <a:ext cx="167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974562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524221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1367" y="29794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28157" y="298684"/>
            <a:ext cx="86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895385" y="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Labels</a:t>
            </a:r>
            <a:endParaRPr lang="en-US" dirty="0"/>
          </a:p>
        </p:txBody>
      </p:sp>
      <p:sp>
        <p:nvSpPr>
          <p:cNvPr id="2" name="Up Arrow 1"/>
          <p:cNvSpPr/>
          <p:nvPr/>
        </p:nvSpPr>
        <p:spPr>
          <a:xfrm>
            <a:off x="5897120" y="4000195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371164" y="392719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Images</a:t>
            </a:r>
            <a:endParaRPr lang="en-US" dirty="0"/>
          </a:p>
        </p:txBody>
      </p:sp>
      <p:sp>
        <p:nvSpPr>
          <p:cNvPr id="34" name="Up Arrow 33"/>
          <p:cNvSpPr/>
          <p:nvPr/>
        </p:nvSpPr>
        <p:spPr>
          <a:xfrm>
            <a:off x="5888955" y="2313089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050268" y="4087791"/>
            <a:ext cx="22625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73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735374" y="658983"/>
            <a:ext cx="322214" cy="322283"/>
          </a:xfrm>
          <a:prstGeom prst="ellipse">
            <a:avLst/>
          </a:prstGeom>
          <a:solidFill>
            <a:srgbClr val="8E1823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04756" y="659720"/>
            <a:ext cx="322214" cy="32228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3369" y="659720"/>
            <a:ext cx="322214" cy="32228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23028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12179" y="290802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562" y="291539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0174" y="291539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3740" y="292276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93547" y="1137549"/>
            <a:ext cx="2497264" cy="10701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3962"/>
          <a:stretch/>
        </p:blipFill>
        <p:spPr>
          <a:xfrm>
            <a:off x="-1671289" y="434666"/>
            <a:ext cx="1393949" cy="146596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520112" y="2607432"/>
            <a:ext cx="1442576" cy="1378162"/>
            <a:chOff x="6074790" y="3673180"/>
            <a:chExt cx="1774715" cy="169934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5114" y="3678616"/>
              <a:ext cx="867504" cy="82908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6353" y="3673180"/>
              <a:ext cx="883152" cy="83799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74790" y="4554967"/>
              <a:ext cx="844106" cy="78836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73600" y="4554967"/>
              <a:ext cx="864896" cy="817559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-1618286" y="5354204"/>
            <a:ext cx="1618286" cy="1503796"/>
            <a:chOff x="936159" y="3547546"/>
            <a:chExt cx="2924210" cy="286152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6159" y="3562217"/>
              <a:ext cx="1504779" cy="142732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65686" y="3547546"/>
              <a:ext cx="1394683" cy="14453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0127" y="5220208"/>
              <a:ext cx="1424559" cy="106842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45895" y="5022143"/>
              <a:ext cx="1409299" cy="1386929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25863" y="4308481"/>
            <a:ext cx="3139648" cy="205089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73808" y="6336077"/>
            <a:ext cx="166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Images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451048" y="1495535"/>
            <a:ext cx="167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974562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524221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1367" y="29794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28157" y="298684"/>
            <a:ext cx="86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895385" y="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Labels</a:t>
            </a:r>
            <a:endParaRPr lang="en-US" dirty="0"/>
          </a:p>
        </p:txBody>
      </p:sp>
      <p:sp>
        <p:nvSpPr>
          <p:cNvPr id="2" name="Up Arrow 1"/>
          <p:cNvSpPr/>
          <p:nvPr/>
        </p:nvSpPr>
        <p:spPr>
          <a:xfrm>
            <a:off x="5897120" y="4000195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371164" y="392719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Images</a:t>
            </a:r>
            <a:endParaRPr lang="en-US" dirty="0"/>
          </a:p>
        </p:txBody>
      </p:sp>
      <p:sp>
        <p:nvSpPr>
          <p:cNvPr id="34" name="Up Arrow 33"/>
          <p:cNvSpPr/>
          <p:nvPr/>
        </p:nvSpPr>
        <p:spPr>
          <a:xfrm>
            <a:off x="5888955" y="2313089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050268" y="4087791"/>
            <a:ext cx="22625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392192" y="67796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Labels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8057450" y="861356"/>
            <a:ext cx="12553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05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735374" y="658983"/>
            <a:ext cx="322214" cy="322283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04756" y="659720"/>
            <a:ext cx="322214" cy="32228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3369" y="659720"/>
            <a:ext cx="322214" cy="32228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23028" y="659720"/>
            <a:ext cx="322214" cy="32228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12179" y="290802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562" y="291539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0174" y="291539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3740" y="292276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93547" y="1137549"/>
            <a:ext cx="2497264" cy="10701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3962"/>
          <a:stretch/>
        </p:blipFill>
        <p:spPr>
          <a:xfrm>
            <a:off x="-1671289" y="434666"/>
            <a:ext cx="1393949" cy="146596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520112" y="2607432"/>
            <a:ext cx="1442576" cy="1378162"/>
            <a:chOff x="6074790" y="3673180"/>
            <a:chExt cx="1774715" cy="169934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5114" y="3678616"/>
              <a:ext cx="867504" cy="82908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6353" y="3673180"/>
              <a:ext cx="883152" cy="83799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74790" y="4554967"/>
              <a:ext cx="844106" cy="78836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73600" y="4554967"/>
              <a:ext cx="864896" cy="817559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-1618286" y="5354204"/>
            <a:ext cx="1618286" cy="1503796"/>
            <a:chOff x="936159" y="3547546"/>
            <a:chExt cx="2924210" cy="286152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6159" y="3562217"/>
              <a:ext cx="1504779" cy="142732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65686" y="3547546"/>
              <a:ext cx="1394683" cy="14453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0127" y="5220208"/>
              <a:ext cx="1424559" cy="106842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45895" y="5022143"/>
              <a:ext cx="1409299" cy="1386929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25863" y="4308481"/>
            <a:ext cx="3139648" cy="205089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73808" y="6336077"/>
            <a:ext cx="166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Images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451048" y="1495535"/>
            <a:ext cx="167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974562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524221" y="666128"/>
            <a:ext cx="322214" cy="322283"/>
          </a:xfrm>
          <a:prstGeom prst="ellipse">
            <a:avLst/>
          </a:prstGeom>
          <a:solidFill>
            <a:srgbClr val="BE202E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1367" y="29794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28157" y="298684"/>
            <a:ext cx="86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895385" y="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Labels</a:t>
            </a:r>
            <a:endParaRPr lang="en-US" dirty="0"/>
          </a:p>
        </p:txBody>
      </p:sp>
      <p:sp>
        <p:nvSpPr>
          <p:cNvPr id="2" name="Up Arrow 1"/>
          <p:cNvSpPr/>
          <p:nvPr/>
        </p:nvSpPr>
        <p:spPr>
          <a:xfrm>
            <a:off x="5897120" y="4000195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371164" y="392719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Images</a:t>
            </a:r>
            <a:endParaRPr lang="en-US" dirty="0"/>
          </a:p>
        </p:txBody>
      </p:sp>
      <p:sp>
        <p:nvSpPr>
          <p:cNvPr id="34" name="Up Arrow 33"/>
          <p:cNvSpPr/>
          <p:nvPr/>
        </p:nvSpPr>
        <p:spPr>
          <a:xfrm>
            <a:off x="5888955" y="2313089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050268" y="4087791"/>
            <a:ext cx="22625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392192" y="67796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Labels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8057450" y="861356"/>
            <a:ext cx="12553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6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735374" y="658983"/>
            <a:ext cx="322214" cy="322283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04756" y="659720"/>
            <a:ext cx="322214" cy="32228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3369" y="659720"/>
            <a:ext cx="322214" cy="32228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23028" y="659720"/>
            <a:ext cx="322214" cy="32228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12179" y="290802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562" y="291539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0174" y="291539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3740" y="292276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93547" y="1137549"/>
            <a:ext cx="2497264" cy="10701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3962"/>
          <a:stretch/>
        </p:blipFill>
        <p:spPr>
          <a:xfrm>
            <a:off x="-1671289" y="434666"/>
            <a:ext cx="1393949" cy="146596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520112" y="2607432"/>
            <a:ext cx="1442576" cy="1378162"/>
            <a:chOff x="6074790" y="3673180"/>
            <a:chExt cx="1774715" cy="169934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5114" y="3678616"/>
              <a:ext cx="867504" cy="82908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6353" y="3673180"/>
              <a:ext cx="883152" cy="83799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74790" y="4554967"/>
              <a:ext cx="844106" cy="78836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73600" y="4554967"/>
              <a:ext cx="864896" cy="817559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-1618286" y="5354204"/>
            <a:ext cx="1618286" cy="1503796"/>
            <a:chOff x="936159" y="3547546"/>
            <a:chExt cx="2924210" cy="286152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6159" y="3562217"/>
              <a:ext cx="1504779" cy="142732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65686" y="3547546"/>
              <a:ext cx="1394683" cy="14453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0127" y="5220208"/>
              <a:ext cx="1424559" cy="106842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45895" y="5022143"/>
              <a:ext cx="1409299" cy="1386929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25863" y="4308481"/>
            <a:ext cx="3139648" cy="205089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73808" y="6336077"/>
            <a:ext cx="166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Images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451048" y="1495535"/>
            <a:ext cx="167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974562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524221" y="666128"/>
            <a:ext cx="322214" cy="32228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1367" y="29794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28157" y="298684"/>
            <a:ext cx="86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895385" y="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Labels</a:t>
            </a:r>
            <a:endParaRPr lang="en-US" dirty="0"/>
          </a:p>
        </p:txBody>
      </p:sp>
      <p:sp>
        <p:nvSpPr>
          <p:cNvPr id="2" name="Up Arrow 1"/>
          <p:cNvSpPr/>
          <p:nvPr/>
        </p:nvSpPr>
        <p:spPr>
          <a:xfrm>
            <a:off x="5897120" y="4000195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371164" y="392719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Images</a:t>
            </a:r>
            <a:endParaRPr lang="en-US" dirty="0"/>
          </a:p>
        </p:txBody>
      </p:sp>
      <p:sp>
        <p:nvSpPr>
          <p:cNvPr id="34" name="Up Arrow 33"/>
          <p:cNvSpPr/>
          <p:nvPr/>
        </p:nvSpPr>
        <p:spPr>
          <a:xfrm>
            <a:off x="5888955" y="2313089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050268" y="4087791"/>
            <a:ext cx="22625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392192" y="67796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Labels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8057450" y="861356"/>
            <a:ext cx="12553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88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735374" y="658983"/>
            <a:ext cx="322214" cy="32228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04756" y="659720"/>
            <a:ext cx="322214" cy="32228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3369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23028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12179" y="290802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562" y="291539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0174" y="291539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3740" y="292276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93547" y="1137549"/>
            <a:ext cx="2497264" cy="10701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3962"/>
          <a:stretch/>
        </p:blipFill>
        <p:spPr>
          <a:xfrm>
            <a:off x="-1671289" y="434666"/>
            <a:ext cx="1393949" cy="146596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520112" y="2607432"/>
            <a:ext cx="1442576" cy="1378162"/>
            <a:chOff x="6074790" y="3673180"/>
            <a:chExt cx="1774715" cy="169934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5114" y="3678616"/>
              <a:ext cx="867504" cy="82908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6353" y="3673180"/>
              <a:ext cx="883152" cy="83799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74790" y="4554967"/>
              <a:ext cx="844106" cy="78836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73600" y="4554967"/>
              <a:ext cx="864896" cy="817559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-1618286" y="5354204"/>
            <a:ext cx="1618286" cy="1503796"/>
            <a:chOff x="936159" y="3547546"/>
            <a:chExt cx="2924210" cy="286152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6159" y="3562217"/>
              <a:ext cx="1504779" cy="142732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65686" y="3547546"/>
              <a:ext cx="1394683" cy="14453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0127" y="5220208"/>
              <a:ext cx="1424559" cy="106842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45895" y="5022143"/>
              <a:ext cx="1409299" cy="1386929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25863" y="4308481"/>
            <a:ext cx="3139648" cy="205089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73808" y="6336077"/>
            <a:ext cx="166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Images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451048" y="1495535"/>
            <a:ext cx="167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974562" y="666128"/>
            <a:ext cx="322214" cy="32228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524221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1367" y="29794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28157" y="298684"/>
            <a:ext cx="86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895385" y="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Labels</a:t>
            </a:r>
            <a:endParaRPr lang="en-US" dirty="0"/>
          </a:p>
        </p:txBody>
      </p:sp>
      <p:sp>
        <p:nvSpPr>
          <p:cNvPr id="2" name="Up Arrow 1"/>
          <p:cNvSpPr/>
          <p:nvPr/>
        </p:nvSpPr>
        <p:spPr>
          <a:xfrm>
            <a:off x="5897120" y="4000195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371164" y="392719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Images</a:t>
            </a:r>
            <a:endParaRPr lang="en-US" dirty="0"/>
          </a:p>
        </p:txBody>
      </p:sp>
      <p:sp>
        <p:nvSpPr>
          <p:cNvPr id="34" name="Up Arrow 33"/>
          <p:cNvSpPr/>
          <p:nvPr/>
        </p:nvSpPr>
        <p:spPr>
          <a:xfrm>
            <a:off x="5888955" y="2313089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050268" y="4087791"/>
            <a:ext cx="22625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392192" y="67796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Labels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8057450" y="861356"/>
            <a:ext cx="12553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83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735374" y="658983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04756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3369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23028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12179" y="290802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562" y="291539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0174" y="291539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3740" y="292276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93547" y="1137549"/>
            <a:ext cx="2497264" cy="10701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3962"/>
          <a:stretch/>
        </p:blipFill>
        <p:spPr>
          <a:xfrm>
            <a:off x="-1671289" y="434666"/>
            <a:ext cx="1393949" cy="1465965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-1618286" y="5354204"/>
            <a:ext cx="1618286" cy="1503796"/>
            <a:chOff x="936159" y="3547546"/>
            <a:chExt cx="2924210" cy="286152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159" y="3562217"/>
              <a:ext cx="1504779" cy="142732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5686" y="3547546"/>
              <a:ext cx="1394683" cy="14453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127" y="5220208"/>
              <a:ext cx="1424559" cy="106842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5895" y="5022143"/>
              <a:ext cx="1409299" cy="1386929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5863" y="4308481"/>
            <a:ext cx="3139648" cy="205089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73808" y="6336077"/>
            <a:ext cx="166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Images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451048" y="1495535"/>
            <a:ext cx="167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974562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524221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1367" y="29794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28157" y="298684"/>
            <a:ext cx="86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895385" y="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07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735374" y="658983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04756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3369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23028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12179" y="290802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562" y="291539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0174" y="291539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3740" y="292276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93547" y="1137549"/>
            <a:ext cx="2497264" cy="10701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3962"/>
          <a:stretch/>
        </p:blipFill>
        <p:spPr>
          <a:xfrm>
            <a:off x="-1656692" y="2274173"/>
            <a:ext cx="1393949" cy="1465965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5504964" y="2638743"/>
            <a:ext cx="1399334" cy="1230060"/>
            <a:chOff x="936159" y="3547546"/>
            <a:chExt cx="2924210" cy="286152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159" y="3562217"/>
              <a:ext cx="1504779" cy="142732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5686" y="3547546"/>
              <a:ext cx="1394683" cy="14453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127" y="5220208"/>
              <a:ext cx="1424559" cy="106842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5895" y="5022143"/>
              <a:ext cx="1409299" cy="1386929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5863" y="4308481"/>
            <a:ext cx="3139648" cy="205089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73808" y="6336077"/>
            <a:ext cx="166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Images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451048" y="1495535"/>
            <a:ext cx="167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974562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524221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1367" y="29794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28157" y="298684"/>
            <a:ext cx="86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895385" y="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Labels</a:t>
            </a:r>
            <a:endParaRPr lang="en-US" dirty="0"/>
          </a:p>
        </p:txBody>
      </p:sp>
      <p:sp>
        <p:nvSpPr>
          <p:cNvPr id="2" name="Up Arrow 1"/>
          <p:cNvSpPr/>
          <p:nvPr/>
        </p:nvSpPr>
        <p:spPr>
          <a:xfrm>
            <a:off x="5897120" y="4000195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371164" y="392719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Images</a:t>
            </a:r>
            <a:endParaRPr lang="en-US" dirty="0"/>
          </a:p>
        </p:txBody>
      </p:sp>
      <p:sp>
        <p:nvSpPr>
          <p:cNvPr id="34" name="Up Arrow 33"/>
          <p:cNvSpPr/>
          <p:nvPr/>
        </p:nvSpPr>
        <p:spPr>
          <a:xfrm>
            <a:off x="5888955" y="2313089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050268" y="4087791"/>
            <a:ext cx="22625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11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735374" y="658983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04756" y="659720"/>
            <a:ext cx="322214" cy="32228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3369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23028" y="659720"/>
            <a:ext cx="322214" cy="322283"/>
          </a:xfrm>
          <a:prstGeom prst="ellipse">
            <a:avLst/>
          </a:prstGeom>
          <a:solidFill>
            <a:srgbClr val="BE202E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12179" y="290802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562" y="291539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0174" y="291539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3740" y="292276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93547" y="1137549"/>
            <a:ext cx="2497264" cy="10701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3962"/>
          <a:stretch/>
        </p:blipFill>
        <p:spPr>
          <a:xfrm>
            <a:off x="-1656692" y="2274173"/>
            <a:ext cx="1393949" cy="1465965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5504964" y="2638743"/>
            <a:ext cx="1399334" cy="1230060"/>
            <a:chOff x="936159" y="3547546"/>
            <a:chExt cx="2924210" cy="286152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159" y="3562217"/>
              <a:ext cx="1504779" cy="1427327"/>
            </a:xfrm>
            <a:prstGeom prst="rect">
              <a:avLst/>
            </a:prstGeom>
            <a:ln w="38100">
              <a:solidFill>
                <a:srgbClr val="5F8522"/>
              </a:solidFill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5686" y="3547546"/>
              <a:ext cx="1394683" cy="14453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127" y="5220208"/>
              <a:ext cx="1424559" cy="106842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5895" y="5022143"/>
              <a:ext cx="1409299" cy="1386929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5863" y="4308481"/>
            <a:ext cx="3139648" cy="205089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73808" y="6336077"/>
            <a:ext cx="166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Images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451048" y="1495535"/>
            <a:ext cx="167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974562" y="666128"/>
            <a:ext cx="322214" cy="32228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524221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1367" y="29794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28157" y="298684"/>
            <a:ext cx="86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895385" y="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Labels</a:t>
            </a:r>
            <a:endParaRPr lang="en-US" dirty="0"/>
          </a:p>
        </p:txBody>
      </p:sp>
      <p:sp>
        <p:nvSpPr>
          <p:cNvPr id="2" name="Up Arrow 1"/>
          <p:cNvSpPr/>
          <p:nvPr/>
        </p:nvSpPr>
        <p:spPr>
          <a:xfrm>
            <a:off x="5897120" y="4000195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371164" y="392719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Images</a:t>
            </a:r>
            <a:endParaRPr lang="en-US" dirty="0"/>
          </a:p>
        </p:txBody>
      </p:sp>
      <p:sp>
        <p:nvSpPr>
          <p:cNvPr id="34" name="Up Arrow 33"/>
          <p:cNvSpPr/>
          <p:nvPr/>
        </p:nvSpPr>
        <p:spPr>
          <a:xfrm>
            <a:off x="5888955" y="2313089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050268" y="4087791"/>
            <a:ext cx="22625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392192" y="67796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Labels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8057450" y="861356"/>
            <a:ext cx="12553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03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Lab41">
      <a:dk1>
        <a:sysClr val="windowText" lastClr="000000"/>
      </a:dk1>
      <a:lt1>
        <a:sysClr val="window" lastClr="FFFFFF"/>
      </a:lt1>
      <a:dk2>
        <a:srgbClr val="1A1F46"/>
      </a:dk2>
      <a:lt2>
        <a:srgbClr val="E7E6E6"/>
      </a:lt2>
      <a:accent1>
        <a:srgbClr val="1A1F46"/>
      </a:accent1>
      <a:accent2>
        <a:srgbClr val="BE202E"/>
      </a:accent2>
      <a:accent3>
        <a:srgbClr val="808285"/>
      </a:accent3>
      <a:accent4>
        <a:srgbClr val="FFC000"/>
      </a:accent4>
      <a:accent5>
        <a:srgbClr val="C3EEFF"/>
      </a:accent5>
      <a:accent6>
        <a:srgbClr val="B3DB72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25455</TotalTime>
  <Words>229</Words>
  <Application>Microsoft Macintosh PowerPoint</Application>
  <PresentationFormat>Custom</PresentationFormat>
  <Paragraphs>162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IQT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Chandrasekar, Sriram</dc:creator>
  <cp:lastModifiedBy>K N</cp:lastModifiedBy>
  <cp:revision>464</cp:revision>
  <dcterms:created xsi:type="dcterms:W3CDTF">2016-06-17T21:01:28Z</dcterms:created>
  <dcterms:modified xsi:type="dcterms:W3CDTF">2016-11-29T15:17:17Z</dcterms:modified>
</cp:coreProperties>
</file>